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ustomXml" Target="../customXml/item3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customXml" Target="../customXml/item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75628" y="6984060"/>
            <a:ext cx="302196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Relationship Id="rId4" Type="http://schemas.openxmlformats.org/officeDocument/2006/relationships/image" Target="../media/image2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Relationship Id="rId4" Type="http://schemas.openxmlformats.org/officeDocument/2006/relationships/image" Target="../media/image23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6186805" cy="2131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1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lathe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library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accessed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computer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into.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lathe</a:t>
            </a:r>
            <a:r>
              <a:rPr dirty="0" sz="1100" spc="-10">
                <a:latin typeface="Artifakt Element"/>
                <a:cs typeface="Artifakt Element"/>
              </a:rPr>
              <a:t> tool.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004305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0900" y="3358896"/>
            <a:ext cx="3294379" cy="169456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476113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930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4485"/>
                <a:gridCol w="3079750"/>
              </a:tblGrid>
              <a:tr h="1675764">
                <a:tc>
                  <a:txBody>
                    <a:bodyPr/>
                    <a:lstStyle/>
                    <a:p>
                      <a:pPr algn="r" marR="3219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Return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25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r" marR="35052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8.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Return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custom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25040">
                <a:tc>
                  <a:txBody>
                    <a:bodyPr/>
                    <a:lstStyle/>
                    <a:p>
                      <a:pPr marL="295275" marR="109855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10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54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Paste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copied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92250">
                <a:tc>
                  <a:txBody>
                    <a:bodyPr/>
                    <a:lstStyle/>
                    <a:p>
                      <a:pPr marL="295275" marR="161925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copied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pasted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51170" y="1138453"/>
            <a:ext cx="2189433" cy="10846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57628" y="2999994"/>
            <a:ext cx="2595196" cy="144589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83479" y="5224322"/>
            <a:ext cx="2891789" cy="1028395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949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5760"/>
                <a:gridCol w="3039110"/>
              </a:tblGrid>
              <a:tr h="17335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 choose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Edit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pasted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62455">
                <a:tc>
                  <a:txBody>
                    <a:bodyPr/>
                    <a:lstStyle/>
                    <a:p>
                      <a:pPr marL="295275" marR="7937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various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ways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#1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4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Accept.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number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8955">
                <a:tc>
                  <a:txBody>
                    <a:bodyPr/>
                    <a:lstStyle/>
                    <a:p>
                      <a:pPr marL="295275" marR="6858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now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beside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Instead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of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modifying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also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completely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plus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70170" y="1138453"/>
            <a:ext cx="2703576" cy="11418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22528" y="3066701"/>
            <a:ext cx="2751090" cy="107565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83479" y="4919471"/>
            <a:ext cx="2891789" cy="1335150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102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7030"/>
                <a:gridCol w="3037840"/>
              </a:tblGrid>
              <a:tr h="20948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from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section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general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07235">
                <a:tc>
                  <a:txBody>
                    <a:bodyPr/>
                    <a:lstStyle/>
                    <a:p>
                      <a:pPr marL="295275" marR="20447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 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General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Roughing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Lathe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Description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description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65435" y="1138427"/>
            <a:ext cx="2208817" cy="15038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55870" y="3419094"/>
            <a:ext cx="2818256" cy="15424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790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6870"/>
                <a:gridCol w="3048000"/>
              </a:tblGrid>
              <a:tr h="19805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Insert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explore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ways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new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insert.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ways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insert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98470">
                <a:tc>
                  <a:txBody>
                    <a:bodyPr/>
                    <a:lstStyle/>
                    <a:p>
                      <a:pPr marL="295275" marR="7747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Inches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holder information.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holder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3895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74915" y="3323839"/>
            <a:ext cx="2799593" cy="250444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2348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0200"/>
                <a:gridCol w="3074670"/>
              </a:tblGrid>
              <a:tr h="20567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 2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Identify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2.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78050">
                <a:tc>
                  <a:txBody>
                    <a:bodyPr/>
                    <a:lstStyle/>
                    <a:p>
                      <a:pPr marL="295275" marR="157480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1100" spc="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data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plus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preset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85071" y="1176498"/>
            <a:ext cx="2789563" cy="142763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55863" y="3390515"/>
            <a:ext cx="2818390" cy="170434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2348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3845"/>
                <a:gridCol w="3121025"/>
              </a:tblGrid>
              <a:tr h="1771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Rename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preset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Aluminum,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Rename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preset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3165">
                <a:tc>
                  <a:txBody>
                    <a:bodyPr/>
                    <a:lstStyle/>
                    <a:p>
                      <a:pPr marL="295275" marR="19494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Aluminum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preset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speed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values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preset’s parameters.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preset’s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surface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speed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60629" y="1138453"/>
            <a:ext cx="2684557" cy="11799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46974" y="3123809"/>
            <a:ext cx="2828041" cy="197104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996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1000"/>
                <a:gridCol w="3023235"/>
              </a:tblGrid>
              <a:tr h="1504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1100" spc="-1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you’re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satisfied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new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parameters,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Accept.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Accept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91740">
                <a:tc>
                  <a:txBody>
                    <a:bodyPr/>
                    <a:lstStyle/>
                    <a:p>
                      <a:pPr marL="295275" marR="10668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two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tools: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first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copied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second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scratch.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digital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very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important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digital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parameters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precisely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physical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parameters.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There’s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already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32120" y="1138453"/>
            <a:ext cx="2341499" cy="9132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2828544"/>
            <a:ext cx="2837433" cy="16757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463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63595"/>
                <a:gridCol w="2695575"/>
              </a:tblGrid>
              <a:tr h="23812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 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untitled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photo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initials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screen’s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top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0226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corner.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Preferences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user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preferences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82164">
                <a:tc>
                  <a:txBody>
                    <a:bodyPr/>
                    <a:lstStyle/>
                    <a:p>
                      <a:pPr marL="295275" marR="292735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Preferences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Manufacture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65470" y="1138427"/>
            <a:ext cx="2323337" cy="17895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60720" y="3704844"/>
            <a:ext cx="2227960" cy="16186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3022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9440"/>
                <a:gridCol w="2919730"/>
              </a:tblGrid>
              <a:tr h="19424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Enable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Libraries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checked,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36854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Preferences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libraries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they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computer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use.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Enable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Fusion’s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libraries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9785">
                <a:tc>
                  <a:txBody>
                    <a:bodyPr/>
                    <a:lstStyle/>
                    <a:p>
                      <a:pPr marL="295275" marR="63500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Workspace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workspace.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workspace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106" cy="129430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66694"/>
            <a:ext cx="2777489" cy="289115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406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13100"/>
                <a:gridCol w="2846070"/>
              </a:tblGrid>
              <a:tr h="16573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clicking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Manage&gt;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libraries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49550">
                <a:tc>
                  <a:txBody>
                    <a:bodyPr/>
                    <a:lstStyle/>
                    <a:p>
                      <a:pPr marL="295275" marR="3930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can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various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types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libraries.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document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listed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Documents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libraries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stored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libraries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Library section.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various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types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32120" y="1138453"/>
            <a:ext cx="2455926" cy="93242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22620" y="2980944"/>
            <a:ext cx="2266314" cy="22853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006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0390"/>
                <a:gridCol w="2938780"/>
              </a:tblGrid>
              <a:tr h="24758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library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6037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computer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30350">
                <a:tc>
                  <a:txBody>
                    <a:bodyPr/>
                    <a:lstStyle/>
                    <a:p>
                      <a:pPr marL="295275" marR="34544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0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Rename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purposes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documentation,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25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Turning.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Rename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513710" cy="18848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32170" y="3800094"/>
            <a:ext cx="2056129" cy="10661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635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5610"/>
                <a:gridCol w="2969260"/>
              </a:tblGrid>
              <a:tr h="21145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Vendor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notice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2827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several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vendors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loaded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their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Fusion.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Vendor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20950">
                <a:tc>
                  <a:txBody>
                    <a:bodyPr/>
                    <a:lstStyle/>
                    <a:p>
                      <a:pPr marL="295275" marR="34861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category section.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Filter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tools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03570" y="1138427"/>
            <a:ext cx="2170810" cy="15228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13020" y="3438144"/>
            <a:ext cx="2761360" cy="20567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4392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97175"/>
                <a:gridCol w="3072765"/>
              </a:tblGrid>
              <a:tr h="43922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displays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details.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75768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410730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45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3535"/>
                <a:gridCol w="3060700"/>
              </a:tblGrid>
              <a:tr h="18662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left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column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make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9784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Turning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10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active.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libraries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8135">
                <a:tc>
                  <a:txBody>
                    <a:bodyPr/>
                    <a:lstStyle/>
                    <a:p>
                      <a:pPr marL="295275" marR="24574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CNMT32.52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–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DCLN-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 in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17820" y="1138427"/>
            <a:ext cx="2456179" cy="12752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74920" y="3190494"/>
            <a:ext cx="2798826" cy="11233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60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4985"/>
                <a:gridCol w="2889885"/>
              </a:tblGrid>
              <a:tr h="18662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rotate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listed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parameters.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0535">
                <a:tc>
                  <a:txBody>
                    <a:bodyPr/>
                    <a:lstStyle/>
                    <a:p>
                      <a:pPr marL="295275" marR="26479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you’ve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you’re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right-click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9961" y="1138427"/>
            <a:ext cx="1675553" cy="12752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2570" y="3190494"/>
            <a:ext cx="2551429" cy="12757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lathe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F7958F06-3838-472A-88F6-B9F7E4A67E30}"/>
</file>

<file path=customXml/itemProps2.xml><?xml version="1.0" encoding="utf-8"?>
<ds:datastoreItem xmlns:ds="http://schemas.openxmlformats.org/officeDocument/2006/customXml" ds:itemID="{F138951B-8DAE-49A8-B5F9-2B8E7229C366}"/>
</file>

<file path=customXml/itemProps3.xml><?xml version="1.0" encoding="utf-8"?>
<ds:datastoreItem xmlns:ds="http://schemas.openxmlformats.org/officeDocument/2006/customXml" ds:itemID="{DE407CAA-C20C-49ED-8582-1E951290D7F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2025-04-23T15:39:41Z</dcterms:created>
  <dcterms:modified xsi:type="dcterms:W3CDTF">2025-04-23T15:39:41Z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2025-04-23T00:00:00Z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2025-04-23T00:00:00Z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